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75" r:id="rId2"/>
    <p:sldId id="281" r:id="rId3"/>
    <p:sldId id="280" r:id="rId4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2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55C00A1-F658-4B6C-8F5E-1C9ABE449CD7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D32047E-A276-43CB-9539-2A3BD5F7BF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066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32047E-A276-43CB-9539-2A3BD5F7BF2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4458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FC179-0CB8-4137-8D72-EB5DCDB3DF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2E594E-58F8-4EF0-941A-F898F5DA25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F2BDD1-309F-4B47-B317-E044D852F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0A8CF-F367-4CA7-9881-804B322AE841}" type="datetimeFigureOut">
              <a:rPr lang="en-IN" smtClean="0"/>
              <a:t>01-02-2022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9421A9-C118-4746-93FC-9275EE594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F1927A-F632-459C-A81E-5B3252417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E2B44-F1ED-4220-982D-8DC480CDFB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54632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58175-4122-4D06-9644-8F0E4ABE4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0C6597-0026-4786-8EFB-54A62C8C92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5E852E-EE28-4FDB-95FF-E35B0542F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0A8CF-F367-4CA7-9881-804B322AE841}" type="datetimeFigureOut">
              <a:rPr lang="en-IN" smtClean="0"/>
              <a:t>01-02-2022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D413CF-D03C-4ED1-B760-46C58BC9D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1A5966-1A78-4E9C-A046-25E518840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E2B44-F1ED-4220-982D-8DC480CDFB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36027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601654-CDB3-4724-AFC7-5D10F094B8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20FCAB-7F33-4FDB-9EEE-6430FB5E14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3934A9-CEE8-4C3F-BFFD-15B47775A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0A8CF-F367-4CA7-9881-804B322AE841}" type="datetimeFigureOut">
              <a:rPr lang="en-IN" smtClean="0"/>
              <a:t>01-02-2022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DB38D0-501C-48BB-9613-746010275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6256CD-2C1E-4358-AB77-65A5CA654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E2B44-F1ED-4220-982D-8DC480CDFB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97518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1E8EE-02C0-4479-9024-7FA96D140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5BCFD2-589B-4004-8E61-85E3216B46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7796B4-8289-4648-8854-F66B2318F3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0A8CF-F367-4CA7-9881-804B322AE841}" type="datetimeFigureOut">
              <a:rPr lang="en-IN" smtClean="0"/>
              <a:t>01-02-2022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B2087A-1287-4D79-9618-DA96E4906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80365E-C488-44CA-B437-5B0AE194D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E2B44-F1ED-4220-982D-8DC480CDFB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6619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17FED-9D5F-433D-8151-7F73178C9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FFD01C-999A-4C0A-97B9-D71509A1D0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3F5555-9DDE-4126-9F5C-1FA7A148B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0A8CF-F367-4CA7-9881-804B322AE841}" type="datetimeFigureOut">
              <a:rPr lang="en-IN" smtClean="0"/>
              <a:t>01-02-2022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B3E3AC-AC85-4C8B-9FFC-3D5B3778A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C50E8E-A507-45BA-8B1B-DA19B5D13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E2B44-F1ED-4220-982D-8DC480CDFB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53199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CF79C-67C5-4267-AF47-5C1FD6BEA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5DD27E-6249-4A16-BB6B-A0D274E1EB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360E82-48E4-4D09-893A-425E97B157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F71198-F656-4181-9496-31A43F49A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0A8CF-F367-4CA7-9881-804B322AE841}" type="datetimeFigureOut">
              <a:rPr lang="en-IN" smtClean="0"/>
              <a:t>01-02-2022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26DF64-4792-460C-B0C4-81E2ABB21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7C7BC8-7CF0-4DCB-90A3-C96788C96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E2B44-F1ED-4220-982D-8DC480CDFB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67206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BA034-1404-4C3B-BB39-A9967C504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E18749-2A74-47EC-858A-DDC89E1B2E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8220F9-D1E0-49BE-B918-787AEE6B6A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D57A70-FCB5-4583-8A46-6461C4E0FC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D6F34D-FC92-46C5-8B6F-8B598508D7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CEC2FA-4473-4F49-BFBB-3A8E6BB84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0A8CF-F367-4CA7-9881-804B322AE841}" type="datetimeFigureOut">
              <a:rPr lang="en-IN" smtClean="0"/>
              <a:t>01-02-2022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0F987D-BE2D-4627-B009-259A815E7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17CB264-979F-4C0B-8D83-D551D6ABC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E2B44-F1ED-4220-982D-8DC480CDFB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74287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B2B7A-5F7C-49AE-BD1B-43C86E0015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F7D02A-6696-4DE3-A34A-F0C6246AF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0A8CF-F367-4CA7-9881-804B322AE841}" type="datetimeFigureOut">
              <a:rPr lang="en-IN" smtClean="0"/>
              <a:t>01-02-2022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67BD49-015B-462D-9B55-CC7EEE0E8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F578AF-072A-4BAA-BDA7-902EC27F6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E2B44-F1ED-4220-982D-8DC480CDFB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02246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7CB0FCB-F918-4261-B9AC-E74E73E02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0A8CF-F367-4CA7-9881-804B322AE841}" type="datetimeFigureOut">
              <a:rPr lang="en-IN" smtClean="0"/>
              <a:t>01-02-2022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EAEFF35-0F5D-4B13-8F62-3F3F2D083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F2F704-1F0F-476D-98FB-5A57B9038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E2B44-F1ED-4220-982D-8DC480CDFB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24144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6F829-CF67-4EF6-BA4F-2B601BB9AC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59FCA4-C6E9-4786-8909-40729BEACE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419EB-2AC9-4678-A07A-C9D176A60E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5AA099-4571-4ECB-93D8-A26BE85A7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0A8CF-F367-4CA7-9881-804B322AE841}" type="datetimeFigureOut">
              <a:rPr lang="en-IN" smtClean="0"/>
              <a:t>01-02-2022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096615-202F-451E-85D9-98657614B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CD166B-E616-4E2E-A924-691419743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E2B44-F1ED-4220-982D-8DC480CDFB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64687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17E9BD-EFFC-4292-BF1E-D86EB0371D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E430A1-B46D-4D8F-9D19-DAC4982DEC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6EE059-9DBA-4137-A98F-B160867783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835272-2E30-4814-B0CE-1ED1CB050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0A8CF-F367-4CA7-9881-804B322AE841}" type="datetimeFigureOut">
              <a:rPr lang="en-IN" smtClean="0"/>
              <a:t>01-02-2022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B412DA-F144-4F1C-B5E7-2F77E2830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4FB3CE-96CD-4702-B34E-76F436B2D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E2B44-F1ED-4220-982D-8DC480CDFB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57719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AAF2F3-F3D5-4374-8B1A-B25102FC0C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961CC8-E9F9-4F0D-A362-B131FC2D55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DB81A6-AF47-441B-A514-9903853834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A0A8CF-F367-4CA7-9881-804B322AE841}" type="datetimeFigureOut">
              <a:rPr lang="en-IN" smtClean="0"/>
              <a:t>01-02-2022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670D28-92C7-4B4E-8049-FF43FB38F6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FFF30B-FD6F-4C0F-9509-DE9C205BB1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5E2B44-F1ED-4220-982D-8DC480CDFB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088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90FBC6-D33B-4422-A7B1-B4B4DA5D93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560717"/>
            <a:ext cx="12192000" cy="2949246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0099"/>
                </a:solidFill>
              </a:rPr>
              <a:t>Steps for Patent Drafting</a:t>
            </a:r>
            <a:br>
              <a:rPr lang="en-US" dirty="0"/>
            </a:br>
            <a:br>
              <a:rPr lang="en-US" dirty="0"/>
            </a:br>
            <a:r>
              <a:rPr lang="en-US" sz="4800" dirty="0"/>
              <a:t>IP Unit, CSIR-CEERI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60967B-783F-42EC-9A05-5812928DB4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79145"/>
            <a:ext cx="9144000" cy="1655762"/>
          </a:xfrm>
        </p:spPr>
        <p:txBody>
          <a:bodyPr/>
          <a:lstStyle/>
          <a:p>
            <a:r>
              <a:rPr lang="en-US" b="1" dirty="0"/>
              <a:t>CSIR-Central Electronics Engineering Research Institute, </a:t>
            </a:r>
            <a:r>
              <a:rPr lang="en-US" b="1" dirty="0" err="1"/>
              <a:t>Pilani</a:t>
            </a:r>
            <a:r>
              <a:rPr lang="en-US" b="1" dirty="0"/>
              <a:t>, Rajasthan - 333031</a:t>
            </a:r>
            <a:endParaRPr lang="en-US" dirty="0"/>
          </a:p>
        </p:txBody>
      </p:sp>
      <p:pic>
        <p:nvPicPr>
          <p:cNvPr id="4" name="Picture 2" descr="http://www.ceeri.res.in/veda/images/csir-logo.gif">
            <a:extLst>
              <a:ext uri="{FF2B5EF4-FFF2-40B4-BE49-F238E27FC236}">
                <a16:creationId xmlns:a16="http://schemas.microsoft.com/office/drawing/2014/main" id="{CDD33507-7BD1-487F-A714-0B9DA22746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3046" y="3888154"/>
            <a:ext cx="1088059" cy="109728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C924376-7243-48A8-A9BD-FC745254863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0317" y="3888154"/>
            <a:ext cx="1054529" cy="1097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4414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A0053-2EE1-49E8-B0C0-DC6323D1C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BF9A4E-6781-4E7C-8247-26EB10AAFB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Abstract Preparation</a:t>
            </a:r>
          </a:p>
          <a:p>
            <a:r>
              <a:rPr lang="en-US" dirty="0"/>
              <a:t>Form 2 Preparation </a:t>
            </a:r>
          </a:p>
          <a:p>
            <a:pPr lvl="1"/>
            <a:r>
              <a:rPr lang="en-US" dirty="0"/>
              <a:t>Main body (See sample draft file)</a:t>
            </a:r>
          </a:p>
          <a:p>
            <a:pPr lvl="1"/>
            <a:r>
              <a:rPr lang="en-US" dirty="0"/>
              <a:t>Claims formation (See sample claim file)</a:t>
            </a:r>
          </a:p>
          <a:p>
            <a:pPr lvl="1"/>
            <a:r>
              <a:rPr lang="en-US" dirty="0"/>
              <a:t>Drawing (See sample drawing file)</a:t>
            </a:r>
          </a:p>
          <a:p>
            <a:r>
              <a:rPr lang="en-US" dirty="0"/>
              <a:t>Form 1 Preparation</a:t>
            </a:r>
          </a:p>
          <a:p>
            <a:r>
              <a:rPr lang="en-US" dirty="0"/>
              <a:t>Invention Disclosure Form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78819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C4EE6-3B5C-4251-9B1A-A21AA813FF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Important Points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7D913-188B-4CC0-8996-C1F17002BA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8301"/>
            <a:ext cx="10515600" cy="5034573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Publication can be done after the patent is filed at Indian Patent Office by CSIR-IPU (after receipt of application number).</a:t>
            </a:r>
          </a:p>
          <a:p>
            <a:pPr algn="just"/>
            <a:r>
              <a:rPr lang="en-US" dirty="0"/>
              <a:t>CSIR is the Assignee of all patents, individuals can only be inventors. </a:t>
            </a:r>
          </a:p>
          <a:p>
            <a:pPr algn="just"/>
            <a:r>
              <a:rPr lang="en-US" dirty="0"/>
              <a:t>Keep track of the work carried out by you in lab note book.</a:t>
            </a:r>
          </a:p>
        </p:txBody>
      </p:sp>
    </p:spTree>
    <p:extLst>
      <p:ext uri="{BB962C8B-B14F-4D97-AF65-F5344CB8AC3E}">
        <p14:creationId xmlns:p14="http://schemas.microsoft.com/office/powerpoint/2010/main" val="26379944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7258</TotalTime>
  <Words>109</Words>
  <Application>Microsoft Office PowerPoint</Application>
  <PresentationFormat>Widescreen</PresentationFormat>
  <Paragraphs>16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Steps for Patent Drafting  IP Unit, CSIR-CEERI</vt:lpstr>
      <vt:lpstr>Steps</vt:lpstr>
      <vt:lpstr>Important Points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CEERI Niraj  Kumar</dc:creator>
  <cp:lastModifiedBy>S Santosh Kumar</cp:lastModifiedBy>
  <cp:revision>44</cp:revision>
  <cp:lastPrinted>2021-10-21T09:39:10Z</cp:lastPrinted>
  <dcterms:created xsi:type="dcterms:W3CDTF">2021-09-09T06:49:11Z</dcterms:created>
  <dcterms:modified xsi:type="dcterms:W3CDTF">2022-02-01T11:21:45Z</dcterms:modified>
</cp:coreProperties>
</file>