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284" r:id="rId3"/>
    <p:sldId id="259" r:id="rId4"/>
    <p:sldId id="268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83FDA-CE4B-4667-8F49-C811DD3D28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724327-4ACD-4178-A6E7-2D3BB74498A8}">
      <dgm:prSet phldrT="[Text]" custT="1"/>
      <dgm:spPr/>
      <dgm:t>
        <a:bodyPr/>
        <a:lstStyle/>
        <a:p>
          <a:r>
            <a:rPr lang="en-US" sz="2000" b="1" dirty="0"/>
            <a:t>Abstract </a:t>
          </a:r>
        </a:p>
        <a:p>
          <a:r>
            <a:rPr lang="en-US" sz="1600" dirty="0"/>
            <a:t>(to be put on notice board for 15 days for internal objection(s))</a:t>
          </a:r>
        </a:p>
      </dgm:t>
    </dgm:pt>
    <dgm:pt modelId="{631F224F-AC93-432C-B34F-A80208E636FF}" type="parTrans" cxnId="{11D53FCE-AE47-4484-84E4-C051E15B9428}">
      <dgm:prSet/>
      <dgm:spPr/>
      <dgm:t>
        <a:bodyPr/>
        <a:lstStyle/>
        <a:p>
          <a:endParaRPr lang="en-US"/>
        </a:p>
      </dgm:t>
    </dgm:pt>
    <dgm:pt modelId="{A78C3655-54A1-4151-81FC-8F8C81DF0790}" type="sibTrans" cxnId="{11D53FCE-AE47-4484-84E4-C051E15B9428}">
      <dgm:prSet/>
      <dgm:spPr/>
      <dgm:t>
        <a:bodyPr/>
        <a:lstStyle/>
        <a:p>
          <a:endParaRPr lang="en-US"/>
        </a:p>
      </dgm:t>
    </dgm:pt>
    <dgm:pt modelId="{BFFDC3F4-FD01-4554-9A55-A0D4DE3F9FCD}">
      <dgm:prSet phldrT="[Text]" custT="1"/>
      <dgm:spPr/>
      <dgm:t>
        <a:bodyPr/>
        <a:lstStyle/>
        <a:p>
          <a:r>
            <a:rPr lang="en-US" sz="2000" b="1" dirty="0"/>
            <a:t>Form 2</a:t>
          </a:r>
          <a:r>
            <a:rPr lang="en-US" sz="2000" dirty="0"/>
            <a:t> </a:t>
          </a:r>
        </a:p>
        <a:p>
          <a:r>
            <a:rPr lang="en-US" sz="1600" dirty="0"/>
            <a:t>(to be sent to CSIR-URDIP, Pune for patentability report)</a:t>
          </a:r>
        </a:p>
      </dgm:t>
    </dgm:pt>
    <dgm:pt modelId="{4E18DC77-7515-4006-82CC-852BCFA658FF}" type="parTrans" cxnId="{49B9B221-5200-4D01-84A1-F940CAF4914E}">
      <dgm:prSet/>
      <dgm:spPr/>
      <dgm:t>
        <a:bodyPr/>
        <a:lstStyle/>
        <a:p>
          <a:endParaRPr lang="en-US"/>
        </a:p>
      </dgm:t>
    </dgm:pt>
    <dgm:pt modelId="{7FBFAF9C-B103-4038-BD8E-DA55EB0D01FF}" type="sibTrans" cxnId="{49B9B221-5200-4D01-84A1-F940CAF4914E}">
      <dgm:prSet/>
      <dgm:spPr/>
      <dgm:t>
        <a:bodyPr/>
        <a:lstStyle/>
        <a:p>
          <a:endParaRPr lang="en-US"/>
        </a:p>
      </dgm:t>
    </dgm:pt>
    <dgm:pt modelId="{DC88A3E4-9A81-436C-9DE9-E003ED1F0E27}">
      <dgm:prSet phldrT="[Text]" custT="1"/>
      <dgm:spPr/>
      <dgm:t>
        <a:bodyPr/>
        <a:lstStyle/>
        <a:p>
          <a:r>
            <a:rPr lang="en-US" sz="2000" b="1" dirty="0"/>
            <a:t>Form 1, Form 2 and Invention Disclosure Form</a:t>
          </a:r>
          <a:r>
            <a:rPr lang="en-US" sz="1600" dirty="0"/>
            <a:t> </a:t>
          </a:r>
        </a:p>
        <a:p>
          <a:r>
            <a:rPr lang="en-US" sz="1600" dirty="0"/>
            <a:t>(to be sent to CSIR-IPU, Delhi for filing patent after patentability report; will receive internal reference number from CSIR-IPU, Delhi)</a:t>
          </a:r>
        </a:p>
      </dgm:t>
    </dgm:pt>
    <dgm:pt modelId="{2E0261C9-9757-4392-8FFF-1B1717CD9586}" type="parTrans" cxnId="{F6B1A114-270C-4ED5-89E6-412FBF26C42A}">
      <dgm:prSet/>
      <dgm:spPr/>
      <dgm:t>
        <a:bodyPr/>
        <a:lstStyle/>
        <a:p>
          <a:endParaRPr lang="en-US"/>
        </a:p>
      </dgm:t>
    </dgm:pt>
    <dgm:pt modelId="{E0336980-C3F7-4011-8092-3DA424904831}" type="sibTrans" cxnId="{F6B1A114-270C-4ED5-89E6-412FBF26C42A}">
      <dgm:prSet/>
      <dgm:spPr/>
      <dgm:t>
        <a:bodyPr/>
        <a:lstStyle/>
        <a:p>
          <a:endParaRPr lang="en-US"/>
        </a:p>
      </dgm:t>
    </dgm:pt>
    <dgm:pt modelId="{CD1E1733-F1B4-413F-A39F-F1A0BE6A6290}">
      <dgm:prSet phldrT="[Text]" custT="1"/>
      <dgm:spPr/>
      <dgm:t>
        <a:bodyPr/>
        <a:lstStyle/>
        <a:p>
          <a:r>
            <a:rPr lang="en-US" sz="2000" b="1" dirty="0"/>
            <a:t>Patent Filing</a:t>
          </a:r>
          <a:r>
            <a:rPr lang="en-US" sz="2000" dirty="0"/>
            <a:t> </a:t>
          </a:r>
        </a:p>
        <a:p>
          <a:r>
            <a:rPr lang="en-US" sz="1600" dirty="0"/>
            <a:t>(by CSIR-IPU, Delhi; will receive patent application number)</a:t>
          </a:r>
        </a:p>
      </dgm:t>
    </dgm:pt>
    <dgm:pt modelId="{6EB63A75-36DC-4E2B-8FE6-F5C9E3305292}" type="parTrans" cxnId="{BABD6424-A85D-4D98-90E1-477F6647BBE4}">
      <dgm:prSet/>
      <dgm:spPr/>
      <dgm:t>
        <a:bodyPr/>
        <a:lstStyle/>
        <a:p>
          <a:endParaRPr lang="en-US"/>
        </a:p>
      </dgm:t>
    </dgm:pt>
    <dgm:pt modelId="{FB7F473E-4083-437E-ABA6-EC2C4B847FBA}" type="sibTrans" cxnId="{BABD6424-A85D-4D98-90E1-477F6647BBE4}">
      <dgm:prSet/>
      <dgm:spPr/>
      <dgm:t>
        <a:bodyPr/>
        <a:lstStyle/>
        <a:p>
          <a:endParaRPr lang="en-US"/>
        </a:p>
      </dgm:t>
    </dgm:pt>
    <dgm:pt modelId="{71F94F13-26D3-4640-84BA-E0AE44E53116}">
      <dgm:prSet phldrT="[Text]" custT="1"/>
      <dgm:spPr/>
      <dgm:t>
        <a:bodyPr/>
        <a:lstStyle/>
        <a:p>
          <a:r>
            <a:rPr lang="en-US" sz="2000" b="1" dirty="0"/>
            <a:t>Patent Filing Application</a:t>
          </a:r>
        </a:p>
        <a:p>
          <a:r>
            <a:rPr lang="en-US" sz="1600" dirty="0"/>
            <a:t>(will receive an internal reference number from IP Unit, CSIR-CEERI)</a:t>
          </a:r>
          <a:endParaRPr lang="en-US" sz="2800" b="1" dirty="0"/>
        </a:p>
      </dgm:t>
    </dgm:pt>
    <dgm:pt modelId="{EEA0FCC0-3D82-4E45-83C6-A7E1279D9E44}" type="sibTrans" cxnId="{DE321BEC-112C-44A3-B020-6998EEA89391}">
      <dgm:prSet/>
      <dgm:spPr/>
      <dgm:t>
        <a:bodyPr/>
        <a:lstStyle/>
        <a:p>
          <a:endParaRPr lang="en-US"/>
        </a:p>
      </dgm:t>
    </dgm:pt>
    <dgm:pt modelId="{E3E51433-3703-4937-955C-9AD89CBA183C}" type="parTrans" cxnId="{DE321BEC-112C-44A3-B020-6998EEA89391}">
      <dgm:prSet/>
      <dgm:spPr/>
      <dgm:t>
        <a:bodyPr/>
        <a:lstStyle/>
        <a:p>
          <a:endParaRPr lang="en-US"/>
        </a:p>
      </dgm:t>
    </dgm:pt>
    <dgm:pt modelId="{4A023C77-A52C-4B46-AB49-007961800CA2}" type="pres">
      <dgm:prSet presAssocID="{11483FDA-CE4B-4667-8F49-C811DD3D288C}" presName="CompostProcess" presStyleCnt="0">
        <dgm:presLayoutVars>
          <dgm:dir/>
          <dgm:resizeHandles val="exact"/>
        </dgm:presLayoutVars>
      </dgm:prSet>
      <dgm:spPr/>
    </dgm:pt>
    <dgm:pt modelId="{915B21FF-AB01-410B-BCD4-6CE8E9A2EA4F}" type="pres">
      <dgm:prSet presAssocID="{11483FDA-CE4B-4667-8F49-C811DD3D288C}" presName="arrow" presStyleLbl="bgShp" presStyleIdx="0" presStyleCnt="1"/>
      <dgm:spPr/>
    </dgm:pt>
    <dgm:pt modelId="{6A6524C0-265F-4399-BA67-5FB29F1A4AC0}" type="pres">
      <dgm:prSet presAssocID="{11483FDA-CE4B-4667-8F49-C811DD3D288C}" presName="linearProcess" presStyleCnt="0"/>
      <dgm:spPr/>
    </dgm:pt>
    <dgm:pt modelId="{3EB6BCBB-8E59-4BB6-AADC-C6973295E1C3}" type="pres">
      <dgm:prSet presAssocID="{71F94F13-26D3-4640-84BA-E0AE44E53116}" presName="textNode" presStyleLbl="node1" presStyleIdx="0" presStyleCnt="5">
        <dgm:presLayoutVars>
          <dgm:bulletEnabled val="1"/>
        </dgm:presLayoutVars>
      </dgm:prSet>
      <dgm:spPr/>
    </dgm:pt>
    <dgm:pt modelId="{368B9C86-C717-48C0-85D8-C77C0840628D}" type="pres">
      <dgm:prSet presAssocID="{EEA0FCC0-3D82-4E45-83C6-A7E1279D9E44}" presName="sibTrans" presStyleCnt="0"/>
      <dgm:spPr/>
    </dgm:pt>
    <dgm:pt modelId="{02FE9630-CE23-411F-8DA4-55F12BB7C966}" type="pres">
      <dgm:prSet presAssocID="{96724327-4ACD-4178-A6E7-2D3BB74498A8}" presName="textNode" presStyleLbl="node1" presStyleIdx="1" presStyleCnt="5">
        <dgm:presLayoutVars>
          <dgm:bulletEnabled val="1"/>
        </dgm:presLayoutVars>
      </dgm:prSet>
      <dgm:spPr/>
    </dgm:pt>
    <dgm:pt modelId="{95223893-DD00-412A-9B0D-C99D843DA838}" type="pres">
      <dgm:prSet presAssocID="{A78C3655-54A1-4151-81FC-8F8C81DF0790}" presName="sibTrans" presStyleCnt="0"/>
      <dgm:spPr/>
    </dgm:pt>
    <dgm:pt modelId="{698CE240-C129-48E0-95EE-0064ACF91DDD}" type="pres">
      <dgm:prSet presAssocID="{BFFDC3F4-FD01-4554-9A55-A0D4DE3F9FCD}" presName="textNode" presStyleLbl="node1" presStyleIdx="2" presStyleCnt="5">
        <dgm:presLayoutVars>
          <dgm:bulletEnabled val="1"/>
        </dgm:presLayoutVars>
      </dgm:prSet>
      <dgm:spPr/>
    </dgm:pt>
    <dgm:pt modelId="{29D6B9BC-DB37-4E55-99BD-2F0824DFEB79}" type="pres">
      <dgm:prSet presAssocID="{7FBFAF9C-B103-4038-BD8E-DA55EB0D01FF}" presName="sibTrans" presStyleCnt="0"/>
      <dgm:spPr/>
    </dgm:pt>
    <dgm:pt modelId="{594EB42A-C479-410A-BBDA-DE1E8917D40D}" type="pres">
      <dgm:prSet presAssocID="{DC88A3E4-9A81-436C-9DE9-E003ED1F0E27}" presName="textNode" presStyleLbl="node1" presStyleIdx="3" presStyleCnt="5" custScaleX="164397" custScaleY="108642">
        <dgm:presLayoutVars>
          <dgm:bulletEnabled val="1"/>
        </dgm:presLayoutVars>
      </dgm:prSet>
      <dgm:spPr/>
    </dgm:pt>
    <dgm:pt modelId="{164381CE-EC31-4869-8EDA-1997D85A27E0}" type="pres">
      <dgm:prSet presAssocID="{E0336980-C3F7-4011-8092-3DA424904831}" presName="sibTrans" presStyleCnt="0"/>
      <dgm:spPr/>
    </dgm:pt>
    <dgm:pt modelId="{E933FDAB-B48B-486E-A03F-3AC3869F01EB}" type="pres">
      <dgm:prSet presAssocID="{CD1E1733-F1B4-413F-A39F-F1A0BE6A6290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F6B1A114-270C-4ED5-89E6-412FBF26C42A}" srcId="{11483FDA-CE4B-4667-8F49-C811DD3D288C}" destId="{DC88A3E4-9A81-436C-9DE9-E003ED1F0E27}" srcOrd="3" destOrd="0" parTransId="{2E0261C9-9757-4392-8FFF-1B1717CD9586}" sibTransId="{E0336980-C3F7-4011-8092-3DA424904831}"/>
    <dgm:cxn modelId="{49B9B221-5200-4D01-84A1-F940CAF4914E}" srcId="{11483FDA-CE4B-4667-8F49-C811DD3D288C}" destId="{BFFDC3F4-FD01-4554-9A55-A0D4DE3F9FCD}" srcOrd="2" destOrd="0" parTransId="{4E18DC77-7515-4006-82CC-852BCFA658FF}" sibTransId="{7FBFAF9C-B103-4038-BD8E-DA55EB0D01FF}"/>
    <dgm:cxn modelId="{BABD6424-A85D-4D98-90E1-477F6647BBE4}" srcId="{11483FDA-CE4B-4667-8F49-C811DD3D288C}" destId="{CD1E1733-F1B4-413F-A39F-F1A0BE6A6290}" srcOrd="4" destOrd="0" parTransId="{6EB63A75-36DC-4E2B-8FE6-F5C9E3305292}" sibTransId="{FB7F473E-4083-437E-ABA6-EC2C4B847FBA}"/>
    <dgm:cxn modelId="{90C40529-BD4A-4987-BDCD-228725DA6A4D}" type="presOf" srcId="{11483FDA-CE4B-4667-8F49-C811DD3D288C}" destId="{4A023C77-A52C-4B46-AB49-007961800CA2}" srcOrd="0" destOrd="0" presId="urn:microsoft.com/office/officeart/2005/8/layout/hProcess9"/>
    <dgm:cxn modelId="{965BF44A-481A-43C8-A0AC-59FAE7F08F20}" type="presOf" srcId="{DC88A3E4-9A81-436C-9DE9-E003ED1F0E27}" destId="{594EB42A-C479-410A-BBDA-DE1E8917D40D}" srcOrd="0" destOrd="0" presId="urn:microsoft.com/office/officeart/2005/8/layout/hProcess9"/>
    <dgm:cxn modelId="{8687B478-ECF5-4A66-BE97-76351E35DAAD}" type="presOf" srcId="{BFFDC3F4-FD01-4554-9A55-A0D4DE3F9FCD}" destId="{698CE240-C129-48E0-95EE-0064ACF91DDD}" srcOrd="0" destOrd="0" presId="urn:microsoft.com/office/officeart/2005/8/layout/hProcess9"/>
    <dgm:cxn modelId="{09C8EE9A-3FE3-483D-A7F7-C6FD0329FC79}" type="presOf" srcId="{71F94F13-26D3-4640-84BA-E0AE44E53116}" destId="{3EB6BCBB-8E59-4BB6-AADC-C6973295E1C3}" srcOrd="0" destOrd="0" presId="urn:microsoft.com/office/officeart/2005/8/layout/hProcess9"/>
    <dgm:cxn modelId="{3FA98DA6-7D3B-40E7-908C-AB5477258B00}" type="presOf" srcId="{96724327-4ACD-4178-A6E7-2D3BB74498A8}" destId="{02FE9630-CE23-411F-8DA4-55F12BB7C966}" srcOrd="0" destOrd="0" presId="urn:microsoft.com/office/officeart/2005/8/layout/hProcess9"/>
    <dgm:cxn modelId="{11D53FCE-AE47-4484-84E4-C051E15B9428}" srcId="{11483FDA-CE4B-4667-8F49-C811DD3D288C}" destId="{96724327-4ACD-4178-A6E7-2D3BB74498A8}" srcOrd="1" destOrd="0" parTransId="{631F224F-AC93-432C-B34F-A80208E636FF}" sibTransId="{A78C3655-54A1-4151-81FC-8F8C81DF0790}"/>
    <dgm:cxn modelId="{3CA5D2EB-6222-44CA-8F36-3302549F5A96}" type="presOf" srcId="{CD1E1733-F1B4-413F-A39F-F1A0BE6A6290}" destId="{E933FDAB-B48B-486E-A03F-3AC3869F01EB}" srcOrd="0" destOrd="0" presId="urn:microsoft.com/office/officeart/2005/8/layout/hProcess9"/>
    <dgm:cxn modelId="{DE321BEC-112C-44A3-B020-6998EEA89391}" srcId="{11483FDA-CE4B-4667-8F49-C811DD3D288C}" destId="{71F94F13-26D3-4640-84BA-E0AE44E53116}" srcOrd="0" destOrd="0" parTransId="{E3E51433-3703-4937-955C-9AD89CBA183C}" sibTransId="{EEA0FCC0-3D82-4E45-83C6-A7E1279D9E44}"/>
    <dgm:cxn modelId="{27F2DFCA-C999-4225-A92D-D897182EE40B}" type="presParOf" srcId="{4A023C77-A52C-4B46-AB49-007961800CA2}" destId="{915B21FF-AB01-410B-BCD4-6CE8E9A2EA4F}" srcOrd="0" destOrd="0" presId="urn:microsoft.com/office/officeart/2005/8/layout/hProcess9"/>
    <dgm:cxn modelId="{515E6C71-5095-4EB1-B9D4-8D26B44F4E39}" type="presParOf" srcId="{4A023C77-A52C-4B46-AB49-007961800CA2}" destId="{6A6524C0-265F-4399-BA67-5FB29F1A4AC0}" srcOrd="1" destOrd="0" presId="urn:microsoft.com/office/officeart/2005/8/layout/hProcess9"/>
    <dgm:cxn modelId="{888D8654-CA46-40BB-9A94-4ADD79D615BC}" type="presParOf" srcId="{6A6524C0-265F-4399-BA67-5FB29F1A4AC0}" destId="{3EB6BCBB-8E59-4BB6-AADC-C6973295E1C3}" srcOrd="0" destOrd="0" presId="urn:microsoft.com/office/officeart/2005/8/layout/hProcess9"/>
    <dgm:cxn modelId="{FA812572-B888-4476-9B97-34417B16B896}" type="presParOf" srcId="{6A6524C0-265F-4399-BA67-5FB29F1A4AC0}" destId="{368B9C86-C717-48C0-85D8-C77C0840628D}" srcOrd="1" destOrd="0" presId="urn:microsoft.com/office/officeart/2005/8/layout/hProcess9"/>
    <dgm:cxn modelId="{B61074F4-AFF4-40B9-A335-BB00D375795F}" type="presParOf" srcId="{6A6524C0-265F-4399-BA67-5FB29F1A4AC0}" destId="{02FE9630-CE23-411F-8DA4-55F12BB7C966}" srcOrd="2" destOrd="0" presId="urn:microsoft.com/office/officeart/2005/8/layout/hProcess9"/>
    <dgm:cxn modelId="{2D81C67F-2D71-451A-A42B-8508398B1203}" type="presParOf" srcId="{6A6524C0-265F-4399-BA67-5FB29F1A4AC0}" destId="{95223893-DD00-412A-9B0D-C99D843DA838}" srcOrd="3" destOrd="0" presId="urn:microsoft.com/office/officeart/2005/8/layout/hProcess9"/>
    <dgm:cxn modelId="{C9ECA13D-5E2D-481E-88AA-8D5FB743C382}" type="presParOf" srcId="{6A6524C0-265F-4399-BA67-5FB29F1A4AC0}" destId="{698CE240-C129-48E0-95EE-0064ACF91DDD}" srcOrd="4" destOrd="0" presId="urn:microsoft.com/office/officeart/2005/8/layout/hProcess9"/>
    <dgm:cxn modelId="{DBEF550F-2086-4700-AA6A-F9F7E651254E}" type="presParOf" srcId="{6A6524C0-265F-4399-BA67-5FB29F1A4AC0}" destId="{29D6B9BC-DB37-4E55-99BD-2F0824DFEB79}" srcOrd="5" destOrd="0" presId="urn:microsoft.com/office/officeart/2005/8/layout/hProcess9"/>
    <dgm:cxn modelId="{5A76735D-4827-40B2-B47B-FF5273EF38A1}" type="presParOf" srcId="{6A6524C0-265F-4399-BA67-5FB29F1A4AC0}" destId="{594EB42A-C479-410A-BBDA-DE1E8917D40D}" srcOrd="6" destOrd="0" presId="urn:microsoft.com/office/officeart/2005/8/layout/hProcess9"/>
    <dgm:cxn modelId="{ECD3EBFF-2E89-4D39-A866-8DE45791B5E8}" type="presParOf" srcId="{6A6524C0-265F-4399-BA67-5FB29F1A4AC0}" destId="{164381CE-EC31-4869-8EDA-1997D85A27E0}" srcOrd="7" destOrd="0" presId="urn:microsoft.com/office/officeart/2005/8/layout/hProcess9"/>
    <dgm:cxn modelId="{DA00F28A-448E-477A-BCCF-2C909D4A7B9A}" type="presParOf" srcId="{6A6524C0-265F-4399-BA67-5FB29F1A4AC0}" destId="{E933FDAB-B48B-486E-A03F-3AC3869F01E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83FDA-CE4B-4667-8F49-C811DD3D28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F94F13-26D3-4640-84BA-E0AE44E53116}">
      <dgm:prSet phldrT="[Text]" custT="1"/>
      <dgm:spPr/>
      <dgm:t>
        <a:bodyPr/>
        <a:lstStyle/>
        <a:p>
          <a:r>
            <a:rPr lang="en-US" sz="2000" b="1" dirty="0"/>
            <a:t>RFE (Request for Examination)</a:t>
          </a:r>
        </a:p>
        <a:p>
          <a:r>
            <a:rPr lang="en-US" sz="1600" dirty="0"/>
            <a:t>(will be done by CSIR-IPU) &amp;</a:t>
          </a:r>
        </a:p>
        <a:p>
          <a:r>
            <a:rPr lang="en-US" sz="2000" b="1" dirty="0"/>
            <a:t>Publication of Patent</a:t>
          </a:r>
          <a:endParaRPr lang="en-US" sz="3600" b="1" dirty="0"/>
        </a:p>
      </dgm:t>
    </dgm:pt>
    <dgm:pt modelId="{E3E51433-3703-4937-955C-9AD89CBA183C}" type="parTrans" cxnId="{DE321BEC-112C-44A3-B020-6998EEA89391}">
      <dgm:prSet/>
      <dgm:spPr/>
      <dgm:t>
        <a:bodyPr/>
        <a:lstStyle/>
        <a:p>
          <a:endParaRPr lang="en-US"/>
        </a:p>
      </dgm:t>
    </dgm:pt>
    <dgm:pt modelId="{EEA0FCC0-3D82-4E45-83C6-A7E1279D9E44}" type="sibTrans" cxnId="{DE321BEC-112C-44A3-B020-6998EEA89391}">
      <dgm:prSet/>
      <dgm:spPr/>
      <dgm:t>
        <a:bodyPr/>
        <a:lstStyle/>
        <a:p>
          <a:endParaRPr lang="en-US"/>
        </a:p>
      </dgm:t>
    </dgm:pt>
    <dgm:pt modelId="{96724327-4ACD-4178-A6E7-2D3BB74498A8}">
      <dgm:prSet phldrT="[Text]" custT="1"/>
      <dgm:spPr/>
      <dgm:t>
        <a:bodyPr/>
        <a:lstStyle/>
        <a:p>
          <a:r>
            <a:rPr lang="en-US" sz="2000" b="1" dirty="0"/>
            <a:t>FER (First Examination Report) </a:t>
          </a:r>
        </a:p>
        <a:p>
          <a:r>
            <a:rPr lang="en-US" sz="1600" dirty="0"/>
            <a:t>(Forwarded by CSIR-IPU, Delhi to IP Unit, CSIR-CEERI)</a:t>
          </a:r>
          <a:endParaRPr lang="en-US" sz="1600" b="1" dirty="0"/>
        </a:p>
      </dgm:t>
    </dgm:pt>
    <dgm:pt modelId="{631F224F-AC93-432C-B34F-A80208E636FF}" type="parTrans" cxnId="{11D53FCE-AE47-4484-84E4-C051E15B9428}">
      <dgm:prSet/>
      <dgm:spPr/>
      <dgm:t>
        <a:bodyPr/>
        <a:lstStyle/>
        <a:p>
          <a:endParaRPr lang="en-US"/>
        </a:p>
      </dgm:t>
    </dgm:pt>
    <dgm:pt modelId="{A78C3655-54A1-4151-81FC-8F8C81DF0790}" type="sibTrans" cxnId="{11D53FCE-AE47-4484-84E4-C051E15B9428}">
      <dgm:prSet/>
      <dgm:spPr/>
      <dgm:t>
        <a:bodyPr/>
        <a:lstStyle/>
        <a:p>
          <a:endParaRPr lang="en-US"/>
        </a:p>
      </dgm:t>
    </dgm:pt>
    <dgm:pt modelId="{BFFDC3F4-FD01-4554-9A55-A0D4DE3F9FCD}">
      <dgm:prSet phldrT="[Text]" custT="1"/>
      <dgm:spPr/>
      <dgm:t>
        <a:bodyPr/>
        <a:lstStyle/>
        <a:p>
          <a:r>
            <a:rPr lang="en-US" sz="2000" b="1" dirty="0"/>
            <a:t>Response to FER</a:t>
          </a:r>
          <a:endParaRPr lang="en-US" sz="2000" dirty="0"/>
        </a:p>
        <a:p>
          <a:r>
            <a:rPr lang="en-US" sz="1600" dirty="0"/>
            <a:t>(to be filed within 6 months of receiving FER by inventors)</a:t>
          </a:r>
        </a:p>
      </dgm:t>
    </dgm:pt>
    <dgm:pt modelId="{4E18DC77-7515-4006-82CC-852BCFA658FF}" type="parTrans" cxnId="{49B9B221-5200-4D01-84A1-F940CAF4914E}">
      <dgm:prSet/>
      <dgm:spPr/>
      <dgm:t>
        <a:bodyPr/>
        <a:lstStyle/>
        <a:p>
          <a:endParaRPr lang="en-US"/>
        </a:p>
      </dgm:t>
    </dgm:pt>
    <dgm:pt modelId="{7FBFAF9C-B103-4038-BD8E-DA55EB0D01FF}" type="sibTrans" cxnId="{49B9B221-5200-4D01-84A1-F940CAF4914E}">
      <dgm:prSet/>
      <dgm:spPr/>
      <dgm:t>
        <a:bodyPr/>
        <a:lstStyle/>
        <a:p>
          <a:endParaRPr lang="en-US"/>
        </a:p>
      </dgm:t>
    </dgm:pt>
    <dgm:pt modelId="{DC88A3E4-9A81-436C-9DE9-E003ED1F0E27}">
      <dgm:prSet phldrT="[Text]" custT="1"/>
      <dgm:spPr/>
      <dgm:t>
        <a:bodyPr/>
        <a:lstStyle/>
        <a:p>
          <a:r>
            <a:rPr lang="en-US" sz="2000" b="1" dirty="0"/>
            <a:t>Grant of Patent</a:t>
          </a:r>
          <a:endParaRPr lang="en-US" sz="1600" dirty="0"/>
        </a:p>
        <a:p>
          <a:r>
            <a:rPr lang="en-US" sz="1600" dirty="0"/>
            <a:t>(If the examiner is satisfied with the response to FER)</a:t>
          </a:r>
        </a:p>
      </dgm:t>
    </dgm:pt>
    <dgm:pt modelId="{2E0261C9-9757-4392-8FFF-1B1717CD9586}" type="parTrans" cxnId="{F6B1A114-270C-4ED5-89E6-412FBF26C42A}">
      <dgm:prSet/>
      <dgm:spPr/>
      <dgm:t>
        <a:bodyPr/>
        <a:lstStyle/>
        <a:p>
          <a:endParaRPr lang="en-US"/>
        </a:p>
      </dgm:t>
    </dgm:pt>
    <dgm:pt modelId="{E0336980-C3F7-4011-8092-3DA424904831}" type="sibTrans" cxnId="{F6B1A114-270C-4ED5-89E6-412FBF26C42A}">
      <dgm:prSet/>
      <dgm:spPr/>
      <dgm:t>
        <a:bodyPr/>
        <a:lstStyle/>
        <a:p>
          <a:endParaRPr lang="en-US"/>
        </a:p>
      </dgm:t>
    </dgm:pt>
    <dgm:pt modelId="{4A023C77-A52C-4B46-AB49-007961800CA2}" type="pres">
      <dgm:prSet presAssocID="{11483FDA-CE4B-4667-8F49-C811DD3D288C}" presName="CompostProcess" presStyleCnt="0">
        <dgm:presLayoutVars>
          <dgm:dir/>
          <dgm:resizeHandles val="exact"/>
        </dgm:presLayoutVars>
      </dgm:prSet>
      <dgm:spPr/>
    </dgm:pt>
    <dgm:pt modelId="{915B21FF-AB01-410B-BCD4-6CE8E9A2EA4F}" type="pres">
      <dgm:prSet presAssocID="{11483FDA-CE4B-4667-8F49-C811DD3D288C}" presName="arrow" presStyleLbl="bgShp" presStyleIdx="0" presStyleCnt="1"/>
      <dgm:spPr/>
    </dgm:pt>
    <dgm:pt modelId="{6A6524C0-265F-4399-BA67-5FB29F1A4AC0}" type="pres">
      <dgm:prSet presAssocID="{11483FDA-CE4B-4667-8F49-C811DD3D288C}" presName="linearProcess" presStyleCnt="0"/>
      <dgm:spPr/>
    </dgm:pt>
    <dgm:pt modelId="{3EB6BCBB-8E59-4BB6-AADC-C6973295E1C3}" type="pres">
      <dgm:prSet presAssocID="{71F94F13-26D3-4640-84BA-E0AE44E53116}" presName="textNode" presStyleLbl="node1" presStyleIdx="0" presStyleCnt="4" custScaleY="104194">
        <dgm:presLayoutVars>
          <dgm:bulletEnabled val="1"/>
        </dgm:presLayoutVars>
      </dgm:prSet>
      <dgm:spPr/>
    </dgm:pt>
    <dgm:pt modelId="{368B9C86-C717-48C0-85D8-C77C0840628D}" type="pres">
      <dgm:prSet presAssocID="{EEA0FCC0-3D82-4E45-83C6-A7E1279D9E44}" presName="sibTrans" presStyleCnt="0"/>
      <dgm:spPr/>
    </dgm:pt>
    <dgm:pt modelId="{02FE9630-CE23-411F-8DA4-55F12BB7C966}" type="pres">
      <dgm:prSet presAssocID="{96724327-4ACD-4178-A6E7-2D3BB74498A8}" presName="textNode" presStyleLbl="node1" presStyleIdx="1" presStyleCnt="4">
        <dgm:presLayoutVars>
          <dgm:bulletEnabled val="1"/>
        </dgm:presLayoutVars>
      </dgm:prSet>
      <dgm:spPr/>
    </dgm:pt>
    <dgm:pt modelId="{95223893-DD00-412A-9B0D-C99D843DA838}" type="pres">
      <dgm:prSet presAssocID="{A78C3655-54A1-4151-81FC-8F8C81DF0790}" presName="sibTrans" presStyleCnt="0"/>
      <dgm:spPr/>
    </dgm:pt>
    <dgm:pt modelId="{698CE240-C129-48E0-95EE-0064ACF91DDD}" type="pres">
      <dgm:prSet presAssocID="{BFFDC3F4-FD01-4554-9A55-A0D4DE3F9FCD}" presName="textNode" presStyleLbl="node1" presStyleIdx="2" presStyleCnt="4">
        <dgm:presLayoutVars>
          <dgm:bulletEnabled val="1"/>
        </dgm:presLayoutVars>
      </dgm:prSet>
      <dgm:spPr/>
    </dgm:pt>
    <dgm:pt modelId="{29D6B9BC-DB37-4E55-99BD-2F0824DFEB79}" type="pres">
      <dgm:prSet presAssocID="{7FBFAF9C-B103-4038-BD8E-DA55EB0D01FF}" presName="sibTrans" presStyleCnt="0"/>
      <dgm:spPr/>
    </dgm:pt>
    <dgm:pt modelId="{594EB42A-C479-410A-BBDA-DE1E8917D40D}" type="pres">
      <dgm:prSet presAssocID="{DC88A3E4-9A81-436C-9DE9-E003ED1F0E27}" presName="textNode" presStyleLbl="node1" presStyleIdx="3" presStyleCnt="4" custScaleX="121681">
        <dgm:presLayoutVars>
          <dgm:bulletEnabled val="1"/>
        </dgm:presLayoutVars>
      </dgm:prSet>
      <dgm:spPr/>
    </dgm:pt>
  </dgm:ptLst>
  <dgm:cxnLst>
    <dgm:cxn modelId="{F6B1A114-270C-4ED5-89E6-412FBF26C42A}" srcId="{11483FDA-CE4B-4667-8F49-C811DD3D288C}" destId="{DC88A3E4-9A81-436C-9DE9-E003ED1F0E27}" srcOrd="3" destOrd="0" parTransId="{2E0261C9-9757-4392-8FFF-1B1717CD9586}" sibTransId="{E0336980-C3F7-4011-8092-3DA424904831}"/>
    <dgm:cxn modelId="{49B9B221-5200-4D01-84A1-F940CAF4914E}" srcId="{11483FDA-CE4B-4667-8F49-C811DD3D288C}" destId="{BFFDC3F4-FD01-4554-9A55-A0D4DE3F9FCD}" srcOrd="2" destOrd="0" parTransId="{4E18DC77-7515-4006-82CC-852BCFA658FF}" sibTransId="{7FBFAF9C-B103-4038-BD8E-DA55EB0D01FF}"/>
    <dgm:cxn modelId="{90C40529-BD4A-4987-BDCD-228725DA6A4D}" type="presOf" srcId="{11483FDA-CE4B-4667-8F49-C811DD3D288C}" destId="{4A023C77-A52C-4B46-AB49-007961800CA2}" srcOrd="0" destOrd="0" presId="urn:microsoft.com/office/officeart/2005/8/layout/hProcess9"/>
    <dgm:cxn modelId="{965BF44A-481A-43C8-A0AC-59FAE7F08F20}" type="presOf" srcId="{DC88A3E4-9A81-436C-9DE9-E003ED1F0E27}" destId="{594EB42A-C479-410A-BBDA-DE1E8917D40D}" srcOrd="0" destOrd="0" presId="urn:microsoft.com/office/officeart/2005/8/layout/hProcess9"/>
    <dgm:cxn modelId="{8687B478-ECF5-4A66-BE97-76351E35DAAD}" type="presOf" srcId="{BFFDC3F4-FD01-4554-9A55-A0D4DE3F9FCD}" destId="{698CE240-C129-48E0-95EE-0064ACF91DDD}" srcOrd="0" destOrd="0" presId="urn:microsoft.com/office/officeart/2005/8/layout/hProcess9"/>
    <dgm:cxn modelId="{09C8EE9A-3FE3-483D-A7F7-C6FD0329FC79}" type="presOf" srcId="{71F94F13-26D3-4640-84BA-E0AE44E53116}" destId="{3EB6BCBB-8E59-4BB6-AADC-C6973295E1C3}" srcOrd="0" destOrd="0" presId="urn:microsoft.com/office/officeart/2005/8/layout/hProcess9"/>
    <dgm:cxn modelId="{3FA98DA6-7D3B-40E7-908C-AB5477258B00}" type="presOf" srcId="{96724327-4ACD-4178-A6E7-2D3BB74498A8}" destId="{02FE9630-CE23-411F-8DA4-55F12BB7C966}" srcOrd="0" destOrd="0" presId="urn:microsoft.com/office/officeart/2005/8/layout/hProcess9"/>
    <dgm:cxn modelId="{11D53FCE-AE47-4484-84E4-C051E15B9428}" srcId="{11483FDA-CE4B-4667-8F49-C811DD3D288C}" destId="{96724327-4ACD-4178-A6E7-2D3BB74498A8}" srcOrd="1" destOrd="0" parTransId="{631F224F-AC93-432C-B34F-A80208E636FF}" sibTransId="{A78C3655-54A1-4151-81FC-8F8C81DF0790}"/>
    <dgm:cxn modelId="{DE321BEC-112C-44A3-B020-6998EEA89391}" srcId="{11483FDA-CE4B-4667-8F49-C811DD3D288C}" destId="{71F94F13-26D3-4640-84BA-E0AE44E53116}" srcOrd="0" destOrd="0" parTransId="{E3E51433-3703-4937-955C-9AD89CBA183C}" sibTransId="{EEA0FCC0-3D82-4E45-83C6-A7E1279D9E44}"/>
    <dgm:cxn modelId="{27F2DFCA-C999-4225-A92D-D897182EE40B}" type="presParOf" srcId="{4A023C77-A52C-4B46-AB49-007961800CA2}" destId="{915B21FF-AB01-410B-BCD4-6CE8E9A2EA4F}" srcOrd="0" destOrd="0" presId="urn:microsoft.com/office/officeart/2005/8/layout/hProcess9"/>
    <dgm:cxn modelId="{515E6C71-5095-4EB1-B9D4-8D26B44F4E39}" type="presParOf" srcId="{4A023C77-A52C-4B46-AB49-007961800CA2}" destId="{6A6524C0-265F-4399-BA67-5FB29F1A4AC0}" srcOrd="1" destOrd="0" presId="urn:microsoft.com/office/officeart/2005/8/layout/hProcess9"/>
    <dgm:cxn modelId="{888D8654-CA46-40BB-9A94-4ADD79D615BC}" type="presParOf" srcId="{6A6524C0-265F-4399-BA67-5FB29F1A4AC0}" destId="{3EB6BCBB-8E59-4BB6-AADC-C6973295E1C3}" srcOrd="0" destOrd="0" presId="urn:microsoft.com/office/officeart/2005/8/layout/hProcess9"/>
    <dgm:cxn modelId="{FA812572-B888-4476-9B97-34417B16B896}" type="presParOf" srcId="{6A6524C0-265F-4399-BA67-5FB29F1A4AC0}" destId="{368B9C86-C717-48C0-85D8-C77C0840628D}" srcOrd="1" destOrd="0" presId="urn:microsoft.com/office/officeart/2005/8/layout/hProcess9"/>
    <dgm:cxn modelId="{B61074F4-AFF4-40B9-A335-BB00D375795F}" type="presParOf" srcId="{6A6524C0-265F-4399-BA67-5FB29F1A4AC0}" destId="{02FE9630-CE23-411F-8DA4-55F12BB7C966}" srcOrd="2" destOrd="0" presId="urn:microsoft.com/office/officeart/2005/8/layout/hProcess9"/>
    <dgm:cxn modelId="{2D81C67F-2D71-451A-A42B-8508398B1203}" type="presParOf" srcId="{6A6524C0-265F-4399-BA67-5FB29F1A4AC0}" destId="{95223893-DD00-412A-9B0D-C99D843DA838}" srcOrd="3" destOrd="0" presId="urn:microsoft.com/office/officeart/2005/8/layout/hProcess9"/>
    <dgm:cxn modelId="{C9ECA13D-5E2D-481E-88AA-8D5FB743C382}" type="presParOf" srcId="{6A6524C0-265F-4399-BA67-5FB29F1A4AC0}" destId="{698CE240-C129-48E0-95EE-0064ACF91DDD}" srcOrd="4" destOrd="0" presId="urn:microsoft.com/office/officeart/2005/8/layout/hProcess9"/>
    <dgm:cxn modelId="{DBEF550F-2086-4700-AA6A-F9F7E651254E}" type="presParOf" srcId="{6A6524C0-265F-4399-BA67-5FB29F1A4AC0}" destId="{29D6B9BC-DB37-4E55-99BD-2F0824DFEB79}" srcOrd="5" destOrd="0" presId="urn:microsoft.com/office/officeart/2005/8/layout/hProcess9"/>
    <dgm:cxn modelId="{5A76735D-4827-40B2-B47B-FF5273EF38A1}" type="presParOf" srcId="{6A6524C0-265F-4399-BA67-5FB29F1A4AC0}" destId="{594EB42A-C479-410A-BBDA-DE1E8917D40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B21FF-AB01-410B-BCD4-6CE8E9A2EA4F}">
      <dsp:nvSpPr>
        <dsp:cNvPr id="0" name=""/>
        <dsp:cNvSpPr/>
      </dsp:nvSpPr>
      <dsp:spPr>
        <a:xfrm>
          <a:off x="885678" y="0"/>
          <a:ext cx="10037688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B6BCBB-8E59-4BB6-AADC-C6973295E1C3}">
      <dsp:nvSpPr>
        <dsp:cNvPr id="0" name=""/>
        <dsp:cNvSpPr/>
      </dsp:nvSpPr>
      <dsp:spPr>
        <a:xfrm>
          <a:off x="4978" y="1305401"/>
          <a:ext cx="1905851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Patent Filing Application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(will receive an internal reference number from IP Unit, CSIR-CEERI)</a:t>
          </a:r>
          <a:endParaRPr lang="en-US" sz="2800" b="1" kern="1200" dirty="0"/>
        </a:p>
      </dsp:txBody>
      <dsp:txXfrm>
        <a:off x="89944" y="1390367"/>
        <a:ext cx="1735919" cy="1570603"/>
      </dsp:txXfrm>
    </dsp:sp>
    <dsp:sp modelId="{02FE9630-CE23-411F-8DA4-55F12BB7C966}">
      <dsp:nvSpPr>
        <dsp:cNvPr id="0" name=""/>
        <dsp:cNvSpPr/>
      </dsp:nvSpPr>
      <dsp:spPr>
        <a:xfrm>
          <a:off x="2171459" y="1305401"/>
          <a:ext cx="1905851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Abstract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(to be put on notice board for 15 days for internal objection(s))</a:t>
          </a:r>
        </a:p>
      </dsp:txBody>
      <dsp:txXfrm>
        <a:off x="2256425" y="1390367"/>
        <a:ext cx="1735919" cy="1570603"/>
      </dsp:txXfrm>
    </dsp:sp>
    <dsp:sp modelId="{698CE240-C129-48E0-95EE-0064ACF91DDD}">
      <dsp:nvSpPr>
        <dsp:cNvPr id="0" name=""/>
        <dsp:cNvSpPr/>
      </dsp:nvSpPr>
      <dsp:spPr>
        <a:xfrm>
          <a:off x="4337940" y="1305401"/>
          <a:ext cx="1905851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Form 2</a:t>
          </a:r>
          <a:r>
            <a:rPr lang="en-US" sz="20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(to be sent to CSIR-URDIP, Pune for patentability report)</a:t>
          </a:r>
        </a:p>
      </dsp:txBody>
      <dsp:txXfrm>
        <a:off x="4422906" y="1390367"/>
        <a:ext cx="1735919" cy="1570603"/>
      </dsp:txXfrm>
    </dsp:sp>
    <dsp:sp modelId="{594EB42A-C479-410A-BBDA-DE1E8917D40D}">
      <dsp:nvSpPr>
        <dsp:cNvPr id="0" name=""/>
        <dsp:cNvSpPr/>
      </dsp:nvSpPr>
      <dsp:spPr>
        <a:xfrm>
          <a:off x="6504422" y="1230192"/>
          <a:ext cx="3133163" cy="1890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Form 1, Form 2 and Invention Disclosure Form</a:t>
          </a:r>
          <a:r>
            <a:rPr lang="en-US" sz="16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(to be sent to CSIR-IPU, Delhi for filing patent after patentability report; will receive internal reference number from CSIR-IPU, Delhi)</a:t>
          </a:r>
        </a:p>
      </dsp:txBody>
      <dsp:txXfrm>
        <a:off x="6596731" y="1322501"/>
        <a:ext cx="2948545" cy="1706334"/>
      </dsp:txXfrm>
    </dsp:sp>
    <dsp:sp modelId="{E933FDAB-B48B-486E-A03F-3AC3869F01EB}">
      <dsp:nvSpPr>
        <dsp:cNvPr id="0" name=""/>
        <dsp:cNvSpPr/>
      </dsp:nvSpPr>
      <dsp:spPr>
        <a:xfrm>
          <a:off x="9898214" y="1305401"/>
          <a:ext cx="1905851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Patent Filing</a:t>
          </a:r>
          <a:r>
            <a:rPr lang="en-US" sz="20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(by CSIR-IPU, Delhi; will receive patent application number)</a:t>
          </a:r>
        </a:p>
      </dsp:txBody>
      <dsp:txXfrm>
        <a:off x="9983180" y="1390367"/>
        <a:ext cx="1735919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B21FF-AB01-410B-BCD4-6CE8E9A2EA4F}">
      <dsp:nvSpPr>
        <dsp:cNvPr id="0" name=""/>
        <dsp:cNvSpPr/>
      </dsp:nvSpPr>
      <dsp:spPr>
        <a:xfrm>
          <a:off x="807573" y="0"/>
          <a:ext cx="9152499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B6BCBB-8E59-4BB6-AADC-C6973295E1C3}">
      <dsp:nvSpPr>
        <dsp:cNvPr id="0" name=""/>
        <dsp:cNvSpPr/>
      </dsp:nvSpPr>
      <dsp:spPr>
        <a:xfrm>
          <a:off x="4857" y="1268902"/>
          <a:ext cx="2280764" cy="18135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RFE (Request for Examination)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(will be done by CSIR-IPU) &amp;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Publication of Patent</a:t>
          </a:r>
          <a:endParaRPr lang="en-US" sz="3600" b="1" kern="1200" dirty="0"/>
        </a:p>
      </dsp:txBody>
      <dsp:txXfrm>
        <a:off x="93386" y="1357431"/>
        <a:ext cx="2103706" cy="1636475"/>
      </dsp:txXfrm>
    </dsp:sp>
    <dsp:sp modelId="{02FE9630-CE23-411F-8DA4-55F12BB7C966}">
      <dsp:nvSpPr>
        <dsp:cNvPr id="0" name=""/>
        <dsp:cNvSpPr/>
      </dsp:nvSpPr>
      <dsp:spPr>
        <a:xfrm>
          <a:off x="2665749" y="1305401"/>
          <a:ext cx="2280764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FER (First Examination Report)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(Forwarded by CSIR-IPU, Delhi to IP Unit, CSIR-CEERI)</a:t>
          </a:r>
          <a:endParaRPr lang="en-US" sz="1600" b="1" kern="1200" dirty="0"/>
        </a:p>
      </dsp:txBody>
      <dsp:txXfrm>
        <a:off x="2750715" y="1390367"/>
        <a:ext cx="2110832" cy="1570603"/>
      </dsp:txXfrm>
    </dsp:sp>
    <dsp:sp modelId="{698CE240-C129-48E0-95EE-0064ACF91DDD}">
      <dsp:nvSpPr>
        <dsp:cNvPr id="0" name=""/>
        <dsp:cNvSpPr/>
      </dsp:nvSpPr>
      <dsp:spPr>
        <a:xfrm>
          <a:off x="5326640" y="1305401"/>
          <a:ext cx="2280764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Response to FER</a:t>
          </a: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(to be filed within 6 months of receiving FER by inventors)</a:t>
          </a:r>
        </a:p>
      </dsp:txBody>
      <dsp:txXfrm>
        <a:off x="5411606" y="1390367"/>
        <a:ext cx="2110832" cy="1570603"/>
      </dsp:txXfrm>
    </dsp:sp>
    <dsp:sp modelId="{594EB42A-C479-410A-BBDA-DE1E8917D40D}">
      <dsp:nvSpPr>
        <dsp:cNvPr id="0" name=""/>
        <dsp:cNvSpPr/>
      </dsp:nvSpPr>
      <dsp:spPr>
        <a:xfrm>
          <a:off x="7987531" y="1305401"/>
          <a:ext cx="2775256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Grant of Patent</a:t>
          </a:r>
          <a:endParaRPr lang="en-US" sz="16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(If the examiner is satisfied with the response to FER)</a:t>
          </a:r>
        </a:p>
      </dsp:txBody>
      <dsp:txXfrm>
        <a:off x="8072497" y="1390367"/>
        <a:ext cx="2605324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5C00A1-F658-4B6C-8F5E-1C9ABE449CD7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2047E-A276-43CB-9539-2A3BD5F7B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6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2047E-A276-43CB-9539-2A3BD5F7BF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94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2047E-A276-43CB-9539-2A3BD5F7BF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1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2047E-A276-43CB-9539-2A3BD5F7BF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2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FC179-0CB8-4137-8D72-EB5DCDB3D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E594E-58F8-4EF0-941A-F898F5DA2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2BDD1-309F-4B47-B317-E044D852F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421A9-C118-4746-93FC-9275EE59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1927A-F632-459C-A81E-5B325241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63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8175-4122-4D06-9644-8F0E4ABE4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C6597-0026-4786-8EFB-54A62C8C9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E852E-EE28-4FDB-95FF-E35B0542F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13CF-D03C-4ED1-B760-46C58BC9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A5966-1A78-4E9C-A046-25E518840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602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601654-CDB3-4724-AFC7-5D10F094B8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0FCAB-7F33-4FDB-9EEE-6430FB5E1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934A9-CEE8-4C3F-BFFD-15B47775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B38D0-501C-48BB-9613-746010275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256CD-2C1E-4358-AB77-65A5CA65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75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1E8EE-02C0-4479-9024-7FA96D14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BCFD2-589B-4004-8E61-85E3216B4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796B4-8289-4648-8854-F66B2318F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2087A-1287-4D79-9618-DA96E490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0365E-C488-44CA-B437-5B0AE194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61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17FED-9D5F-433D-8151-7F73178C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D01C-999A-4C0A-97B9-D71509A1D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F5555-9DDE-4126-9F5C-1FA7A148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3E3AC-AC85-4C8B-9FFC-3D5B3778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50E8E-A507-45BA-8B1B-DA19B5D1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319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CF79C-67C5-4267-AF47-5C1FD6BE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DD27E-6249-4A16-BB6B-A0D274E1E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60E82-48E4-4D09-893A-425E97B15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71198-F656-4181-9496-31A43F49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6DF64-4792-460C-B0C4-81E2ABB2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C7BC8-7CF0-4DCB-90A3-C96788C96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720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BA034-1404-4C3B-BB39-A9967C50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18749-2A74-47EC-858A-DDC89E1B2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220F9-D1E0-49BE-B918-787AEE6B6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57A70-FCB5-4583-8A46-6461C4E0F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6F34D-FC92-46C5-8B6F-8B598508D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EC2FA-4473-4F49-BFBB-3A8E6BB84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0F987D-BE2D-4627-B009-259A815E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7CB264-979F-4C0B-8D83-D551D6ABC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428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B2B7A-5F7C-49AE-BD1B-43C86E00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F7D02A-6696-4DE3-A34A-F0C6246A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7BD49-015B-462D-9B55-CC7EEE0E8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578AF-072A-4BAA-BDA7-902EC27F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224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CB0FCB-F918-4261-B9AC-E74E73E0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AEFF35-0F5D-4B13-8F62-3F3F2D08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2F704-1F0F-476D-98FB-5A57B903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414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F829-CF67-4EF6-BA4F-2B601BB9A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9FCA4-C6E9-4786-8909-40729BEAC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419EB-2AC9-4678-A07A-C9D176A60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AA099-4571-4ECB-93D8-A26BE85A7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96615-202F-451E-85D9-98657614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D166B-E616-4E2E-A924-69141974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6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E9BD-EFFC-4292-BF1E-D86EB037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430A1-B46D-4D8F-9D19-DAC4982DE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EE059-9DBA-4137-A98F-B16086778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35272-2E30-4814-B0CE-1ED1CB05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412DA-F144-4F1C-B5E7-2F77E283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FB3CE-96CD-4702-B34E-76F436B2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771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AF2F3-F3D5-4374-8B1A-B25102FC0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61CC8-E9F9-4F0D-A362-B131FC2D5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B81A6-AF47-441B-A514-990385383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0A8CF-F367-4CA7-9881-804B322AE841}" type="datetimeFigureOut">
              <a:rPr lang="en-IN" smtClean="0"/>
              <a:t>01-02-2022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70D28-92C7-4B4E-8049-FF43FB38F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FF30B-FD6F-4C0F-9509-DE9C205BB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E2B44-F1ED-4220-982D-8DC480CDFB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8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60967B-783F-42EC-9A05-5812928DB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9145"/>
            <a:ext cx="9144000" cy="1655762"/>
          </a:xfrm>
        </p:spPr>
        <p:txBody>
          <a:bodyPr/>
          <a:lstStyle/>
          <a:p>
            <a:r>
              <a:rPr lang="en-US" b="1" dirty="0"/>
              <a:t>CSIR-Central Electronics Engineering Research Institute, </a:t>
            </a:r>
            <a:r>
              <a:rPr lang="en-US" b="1" dirty="0" err="1"/>
              <a:t>Pilani</a:t>
            </a:r>
            <a:r>
              <a:rPr lang="en-US" b="1" dirty="0"/>
              <a:t>, Rajasthan - 333031</a:t>
            </a:r>
            <a:endParaRPr lang="en-US" dirty="0"/>
          </a:p>
        </p:txBody>
      </p:sp>
      <p:pic>
        <p:nvPicPr>
          <p:cNvPr id="4" name="Picture 2" descr="http://www.ceeri.res.in/veda/images/csir-logo.gif">
            <a:extLst>
              <a:ext uri="{FF2B5EF4-FFF2-40B4-BE49-F238E27FC236}">
                <a16:creationId xmlns:a16="http://schemas.microsoft.com/office/drawing/2014/main" id="{CDD33507-7BD1-487F-A714-0B9DA2274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046" y="3888154"/>
            <a:ext cx="1088059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924376-7243-48A8-A9BD-FC74525486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317" y="3888154"/>
            <a:ext cx="1054529" cy="109728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A5AF880-59F5-407C-A5EC-EA8A94D7C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0717"/>
            <a:ext cx="12192000" cy="29492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Patent </a:t>
            </a:r>
            <a:r>
              <a:rPr lang="en-US">
                <a:solidFill>
                  <a:srgbClr val="000099"/>
                </a:solidFill>
              </a:rPr>
              <a:t>Filing Process</a:t>
            </a:r>
            <a:br>
              <a:rPr lang="en-US" dirty="0"/>
            </a:br>
            <a:br>
              <a:rPr lang="en-US" dirty="0"/>
            </a:br>
            <a:r>
              <a:rPr lang="en-US" sz="4800" dirty="0"/>
              <a:t>IP Unit, CSIR-CEERI</a:t>
            </a:r>
          </a:p>
        </p:txBody>
      </p:sp>
    </p:spTree>
    <p:extLst>
      <p:ext uri="{BB962C8B-B14F-4D97-AF65-F5344CB8AC3E}">
        <p14:creationId xmlns:p14="http://schemas.microsoft.com/office/powerpoint/2010/main" val="222441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E3C16-62DB-4725-986A-0ACEC90D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Abbreviations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B2506-CA03-48B6-B216-02CDD88DD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18099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7A434B-8528-4A25-B040-968540CD3D4D}"/>
              </a:ext>
            </a:extLst>
          </p:cNvPr>
          <p:cNvGraphicFramePr>
            <a:graphicFrameLocks noGrp="1"/>
          </p:cNvGraphicFramePr>
          <p:nvPr/>
        </p:nvGraphicFramePr>
        <p:xfrm>
          <a:off x="695569" y="2118567"/>
          <a:ext cx="10394462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9877">
                  <a:extLst>
                    <a:ext uri="{9D8B030D-6E8A-4147-A177-3AD203B41FA5}">
                      <a16:colId xmlns:a16="http://schemas.microsoft.com/office/drawing/2014/main" val="1161177345"/>
                    </a:ext>
                  </a:extLst>
                </a:gridCol>
                <a:gridCol w="6494585">
                  <a:extLst>
                    <a:ext uri="{9D8B030D-6E8A-4147-A177-3AD203B41FA5}">
                      <a16:colId xmlns:a16="http://schemas.microsoft.com/office/drawing/2014/main" val="36994768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Short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Full Form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195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IP Unit, CSIR-CEERI, </a:t>
                      </a:r>
                      <a:r>
                        <a:rPr lang="en-US" sz="2800" dirty="0" err="1"/>
                        <a:t>Pilani</a:t>
                      </a:r>
                      <a:r>
                        <a:rPr lang="en-US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Intellectual Property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096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CSIR-URDIP, Pune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Unit for Research and Development of Information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345435"/>
                  </a:ext>
                </a:extLst>
              </a:tr>
              <a:tr h="2432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CSIR-IPU, New Delhi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Innovation Protection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05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94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E3C16-62DB-4725-986A-0ACEC90D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Patent filing process (at CSIR-CEERI)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AB0DB1B-837E-471B-9807-DE27579CD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999834"/>
              </p:ext>
            </p:extLst>
          </p:nvPr>
        </p:nvGraphicFramePr>
        <p:xfrm>
          <a:off x="218831" y="1825625"/>
          <a:ext cx="1180904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E1C430-F592-4FB8-9151-7B7A2D87303F}"/>
              </a:ext>
            </a:extLst>
          </p:cNvPr>
          <p:cNvSpPr txBox="1"/>
          <p:nvPr/>
        </p:nvSpPr>
        <p:spPr>
          <a:xfrm>
            <a:off x="2414955" y="5306646"/>
            <a:ext cx="6545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Form 2 – Complete Specifications</a:t>
            </a:r>
            <a:r>
              <a:rPr lang="en-US" b="1" dirty="0">
                <a:solidFill>
                  <a:srgbClr val="00B0F0"/>
                </a:solidFill>
              </a:rPr>
              <a:t> – For Indian Patent Office</a:t>
            </a:r>
          </a:p>
          <a:p>
            <a:r>
              <a:rPr lang="en-US" b="1" dirty="0">
                <a:solidFill>
                  <a:srgbClr val="00B050"/>
                </a:solidFill>
              </a:rPr>
              <a:t>Form 1 – Application for grant of patent </a:t>
            </a:r>
            <a:r>
              <a:rPr lang="en-US" b="1" dirty="0">
                <a:solidFill>
                  <a:srgbClr val="00B0F0"/>
                </a:solidFill>
              </a:rPr>
              <a:t>– For Indian Patent Office</a:t>
            </a:r>
          </a:p>
          <a:p>
            <a:r>
              <a:rPr lang="en-US" b="1" dirty="0">
                <a:solidFill>
                  <a:srgbClr val="00B050"/>
                </a:solidFill>
              </a:rPr>
              <a:t>Invention Disclosure Form </a:t>
            </a:r>
            <a:r>
              <a:rPr lang="en-US" b="1" dirty="0">
                <a:solidFill>
                  <a:srgbClr val="00B0F0"/>
                </a:solidFill>
              </a:rPr>
              <a:t>– Internal document for CSIR</a:t>
            </a:r>
          </a:p>
        </p:txBody>
      </p:sp>
    </p:spTree>
    <p:extLst>
      <p:ext uri="{BB962C8B-B14F-4D97-AF65-F5344CB8AC3E}">
        <p14:creationId xmlns:p14="http://schemas.microsoft.com/office/powerpoint/2010/main" val="36951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E3C16-62DB-4725-986A-0ACEC90D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Further Steps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AB0DB1B-837E-471B-9807-DE27579CD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461190"/>
              </p:ext>
            </p:extLst>
          </p:nvPr>
        </p:nvGraphicFramePr>
        <p:xfrm>
          <a:off x="838200" y="1825625"/>
          <a:ext cx="1076764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81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7260</TotalTime>
  <Words>257</Words>
  <Application>Microsoft Office PowerPoint</Application>
  <PresentationFormat>Widescreen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Patent Filing Process  IP Unit, CSIR-CEERI</vt:lpstr>
      <vt:lpstr>Abbreviations</vt:lpstr>
      <vt:lpstr>Patent filing process (at CSIR-CEERI)</vt:lpstr>
      <vt:lpstr>Further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CEERI Niraj  Kumar</dc:creator>
  <cp:lastModifiedBy>S Santosh Kumar</cp:lastModifiedBy>
  <cp:revision>42</cp:revision>
  <cp:lastPrinted>2021-10-21T09:39:10Z</cp:lastPrinted>
  <dcterms:created xsi:type="dcterms:W3CDTF">2021-09-09T06:49:11Z</dcterms:created>
  <dcterms:modified xsi:type="dcterms:W3CDTF">2022-02-01T11:32:50Z</dcterms:modified>
</cp:coreProperties>
</file>